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7" r:id="rId5"/>
    <p:sldId id="258" r:id="rId6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5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624" y="14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8C1AF48-7A2D-4EBE-D84B-E93E41EF9C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C2075357-1C75-3D5C-AE21-9266F50033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B31B261-FEA0-A143-70A7-82539D5C8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8F5-0BBD-4C7C-A17A-AF7D85A1AF9A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38C915A-C3DD-F204-82C8-037F59149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887E321-5BDE-91E1-BD32-2F82C0A60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43954-D6FF-4DD2-B8C7-9A741B7F885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7770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6778586-F270-743F-5853-B44C4285B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8028E77F-E5D0-3B26-BD1A-7574C2412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76C7629-D0F9-D3D3-EA03-653D29B74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8F5-0BBD-4C7C-A17A-AF7D85A1AF9A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86090C4-2FB7-D9CD-AB93-18460FE27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7ED8508-C448-AC5B-53A5-FC1384EF1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43954-D6FF-4DD2-B8C7-9A741B7F885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42716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1E466853-C6A0-4B99-734F-4169CD10E2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3554C3E1-C221-74FF-B2A8-C4EB49A113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304BE01-B8FF-0EF2-3433-894D0FE80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8F5-0BBD-4C7C-A17A-AF7D85A1AF9A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2FA241B-6313-0515-71CC-97E5416B6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3E48323-9685-CDE5-303B-DF4D9A28A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43954-D6FF-4DD2-B8C7-9A741B7F885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91387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F5CB3BA-781F-EB51-6839-45F9A0531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7C09505-8EAB-B53F-D50D-F8E4B58B4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865F577-2F81-C3C5-3CCD-32F410480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8F5-0BBD-4C7C-A17A-AF7D85A1AF9A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3E88A35-BCD3-48B2-D769-01AE096DE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409D39C-F90E-35C0-3B92-A6606B2B5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43954-D6FF-4DD2-B8C7-9A741B7F885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13193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4B3C519-4D99-C9E6-3E65-0A52E17AA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966E6174-C01D-9C01-A39D-DD6E4F926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65ED493-4E57-0674-4BE7-4ACDD26CB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8F5-0BBD-4C7C-A17A-AF7D85A1AF9A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0849716-3EFD-E564-CA01-0FB97FACD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3D59813-DCFC-967E-3E45-7BFFEE585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43954-D6FF-4DD2-B8C7-9A741B7F885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25437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D3FEB92-34C6-DF71-7BAB-968E2B940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5DCB1BF-E87D-47FC-52F2-F15E08CB33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AECC0A7-FEE6-33F1-FEBE-1CF75E6C46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734AD661-4AE2-909B-46EC-3D12F0699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8F5-0BBD-4C7C-A17A-AF7D85A1AF9A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33B349E6-E5EF-D927-240B-B5FBDFA1F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F5FABB06-1DDC-20E1-52A1-9B9A8779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43954-D6FF-4DD2-B8C7-9A741B7F885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6106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27515F-3B8D-6C00-5D27-C48839540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54969E4-DCC9-9983-6FD2-08A44CDA9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BE9680AD-3BBE-9134-B585-605A9CA6C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00D83F9B-53F2-FECE-503D-5800D6CC27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96CA9C1-4408-8D1D-1A07-811ADFF5C5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823117F1-7F5C-1DB7-7644-07A7F34AC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8F5-0BBD-4C7C-A17A-AF7D85A1AF9A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176E050F-AF9F-86BF-7A90-4E28B5D47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7E1E437F-2821-E284-ACE3-8328489E1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43954-D6FF-4DD2-B8C7-9A741B7F885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6475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1414251-7204-12EB-235B-C2F270567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810AC7DD-A3F7-7618-4A1E-CB7B5C62C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8F5-0BBD-4C7C-A17A-AF7D85A1AF9A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A28123F9-10BB-AF49-D040-B15C0DB96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CE20CAAD-4ED2-BA8E-E454-08C351411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43954-D6FF-4DD2-B8C7-9A741B7F885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6542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DB301A0D-B136-2393-81B2-DD690375C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8F5-0BBD-4C7C-A17A-AF7D85A1AF9A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56AF98F6-542C-F77C-7838-A274B4CB3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1776C0B-29D3-2020-871F-4F25F75B7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43954-D6FF-4DD2-B8C7-9A741B7F885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63615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F4D41E3-9991-43F0-D4CF-92D7CB7C5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6E4E279-2C79-317C-73C1-05C1C1E5F9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83DCBBE-4FDB-D910-E2D5-05F59B7875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E85DB988-62D9-74CC-BDA1-8A9763F53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8F5-0BBD-4C7C-A17A-AF7D85A1AF9A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17252C5-AC5F-6C74-BBD8-3B2A5117D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7008A8C1-DE22-FF24-08FA-9F1107FB4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43954-D6FF-4DD2-B8C7-9A741B7F885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08129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25F956B-4DCC-D793-7432-CCCAAE1D7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CB49EDB7-CC1D-C6B9-0248-4A0A3FEDF1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528E915C-A19D-0889-1D3F-5A552A6C46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DF7486C-6B35-8866-6B61-42687C6B5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8F5-0BBD-4C7C-A17A-AF7D85A1AF9A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5D02FFC4-132F-ECCC-6D88-BF0DF9A15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48D65413-C781-07A6-9BC0-AF911DEFF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43954-D6FF-4DD2-B8C7-9A741B7F885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3318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B79A2C6D-EA9E-5ABD-1FFD-404EA0506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DAFE93B8-02C7-63C3-52AE-ACE18ECC1A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20F9430-39DF-8086-71B3-369982ABD3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2088F5-0BBD-4C7C-A17A-AF7D85A1AF9A}" type="datetimeFigureOut">
              <a:rPr lang="pl-PL" smtClean="0"/>
              <a:t>05.05.2026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69639AF-AFA1-AA66-48CE-B4E1278900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B023358-FE44-FF7E-6018-4D37DD5F49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43954-D6FF-4DD2-B8C7-9A741B7F885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01604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>
            <a:extLst>
              <a:ext uri="{FF2B5EF4-FFF2-40B4-BE49-F238E27FC236}">
                <a16:creationId xmlns:a16="http://schemas.microsoft.com/office/drawing/2014/main" id="{C93750CF-CD79-3F7B-1088-A5E05BAC24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75" y="1092299"/>
            <a:ext cx="5553309" cy="2273831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1BC90971-428D-EEC5-D009-4E61DBA760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6269" y="0"/>
            <a:ext cx="1041325" cy="1411574"/>
          </a:xfrm>
          <a:prstGeom prst="rect">
            <a:avLst/>
          </a:prstGeom>
        </p:spPr>
      </p:pic>
      <p:pic>
        <p:nvPicPr>
          <p:cNvPr id="13" name="Grafika 12">
            <a:extLst>
              <a:ext uri="{FF2B5EF4-FFF2-40B4-BE49-F238E27FC236}">
                <a16:creationId xmlns:a16="http://schemas.microsoft.com/office/drawing/2014/main" id="{24557CF9-BDB0-EC6B-EBE9-A068AABCFA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72520" y="535681"/>
            <a:ext cx="9073454" cy="131322"/>
          </a:xfrm>
          <a:prstGeom prst="rect">
            <a:avLst/>
          </a:prstGeom>
        </p:spPr>
      </p:pic>
      <p:pic>
        <p:nvPicPr>
          <p:cNvPr id="5" name="Grafika 4">
            <a:extLst>
              <a:ext uri="{FF2B5EF4-FFF2-40B4-BE49-F238E27FC236}">
                <a16:creationId xmlns:a16="http://schemas.microsoft.com/office/drawing/2014/main" id="{8B3A6959-8C9E-A7B8-79E6-C11E3446D8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2522" y="3515174"/>
            <a:ext cx="3841886" cy="534128"/>
          </a:xfrm>
          <a:prstGeom prst="rect">
            <a:avLst/>
          </a:prstGeom>
        </p:spPr>
      </p:pic>
      <p:pic>
        <p:nvPicPr>
          <p:cNvPr id="7" name="Grafika 6">
            <a:extLst>
              <a:ext uri="{FF2B5EF4-FFF2-40B4-BE49-F238E27FC236}">
                <a16:creationId xmlns:a16="http://schemas.microsoft.com/office/drawing/2014/main" id="{D0FCD9B3-CF98-37E8-3D11-9D92B22DC53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72520" y="4489825"/>
            <a:ext cx="6420195" cy="307380"/>
          </a:xfrm>
          <a:prstGeom prst="rect">
            <a:avLst/>
          </a:prstGeom>
        </p:spPr>
      </p:pic>
      <p:pic>
        <p:nvPicPr>
          <p:cNvPr id="3" name="Grafika 2">
            <a:extLst>
              <a:ext uri="{FF2B5EF4-FFF2-40B4-BE49-F238E27FC236}">
                <a16:creationId xmlns:a16="http://schemas.microsoft.com/office/drawing/2014/main" id="{2AFF3D7A-B6B4-A911-1CEB-0BCC35E3A79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63211" y="5215616"/>
            <a:ext cx="8662833" cy="1293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297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7FBBD2-9C9E-C50F-16CF-E0D8146227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0215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5C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4E29AD-0276-5CB2-9025-9446A59D6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07FFDF4D-E1EB-61DE-3455-61AFB05E1A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6269" y="0"/>
            <a:ext cx="1041325" cy="1411574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3DCEB17E-F4CD-7923-726A-F19B814A93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75" y="1092299"/>
            <a:ext cx="5553309" cy="2273831"/>
          </a:xfrm>
          <a:prstGeom prst="rect">
            <a:avLst/>
          </a:prstGeom>
        </p:spPr>
      </p:pic>
      <p:pic>
        <p:nvPicPr>
          <p:cNvPr id="3" name="Grafika 2">
            <a:extLst>
              <a:ext uri="{FF2B5EF4-FFF2-40B4-BE49-F238E27FC236}">
                <a16:creationId xmlns:a16="http://schemas.microsoft.com/office/drawing/2014/main" id="{411705A0-0F39-4055-07CE-D401B67B7C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2520" y="535681"/>
            <a:ext cx="9073454" cy="131322"/>
          </a:xfrm>
          <a:prstGeom prst="rect">
            <a:avLst/>
          </a:prstGeom>
        </p:spPr>
      </p:pic>
      <p:pic>
        <p:nvPicPr>
          <p:cNvPr id="4" name="Grafika 3">
            <a:extLst>
              <a:ext uri="{FF2B5EF4-FFF2-40B4-BE49-F238E27FC236}">
                <a16:creationId xmlns:a16="http://schemas.microsoft.com/office/drawing/2014/main" id="{DB1DBC3F-AAF0-0EE4-D853-875E8995D7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72522" y="3515174"/>
            <a:ext cx="3841886" cy="534128"/>
          </a:xfrm>
          <a:prstGeom prst="rect">
            <a:avLst/>
          </a:prstGeom>
        </p:spPr>
      </p:pic>
      <p:pic>
        <p:nvPicPr>
          <p:cNvPr id="11" name="Grafika 10">
            <a:extLst>
              <a:ext uri="{FF2B5EF4-FFF2-40B4-BE49-F238E27FC236}">
                <a16:creationId xmlns:a16="http://schemas.microsoft.com/office/drawing/2014/main" id="{1675AC5D-F04B-8F4B-15E6-9459F140E77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72520" y="4489825"/>
            <a:ext cx="6420195" cy="307380"/>
          </a:xfrm>
          <a:prstGeom prst="rect">
            <a:avLst/>
          </a:prstGeom>
        </p:spPr>
      </p:pic>
      <p:pic>
        <p:nvPicPr>
          <p:cNvPr id="12" name="Grafika 11">
            <a:extLst>
              <a:ext uri="{FF2B5EF4-FFF2-40B4-BE49-F238E27FC236}">
                <a16:creationId xmlns:a16="http://schemas.microsoft.com/office/drawing/2014/main" id="{48A22ED1-F191-1216-2B52-5054B7C7973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63211" y="5215616"/>
            <a:ext cx="8662833" cy="1293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32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5C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46A6BF-3EB7-F37B-3DEE-B36292441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dtytuł 2">
            <a:extLst>
              <a:ext uri="{FF2B5EF4-FFF2-40B4-BE49-F238E27FC236}">
                <a16:creationId xmlns:a16="http://schemas.microsoft.com/office/drawing/2014/main" id="{27E19386-983D-EC44-716C-46EBA27CF933}"/>
              </a:ext>
            </a:extLst>
          </p:cNvPr>
          <p:cNvSpPr txBox="1">
            <a:spLocks/>
          </p:cNvSpPr>
          <p:nvPr/>
        </p:nvSpPr>
        <p:spPr>
          <a:xfrm>
            <a:off x="606612" y="3114090"/>
            <a:ext cx="6108087" cy="4865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pl-PL" b="1" dirty="0">
                <a:solidFill>
                  <a:schemeClr val="bg1"/>
                </a:solidFill>
                <a:latin typeface="Montserrat" pitchFamily="2" charset="-18"/>
              </a:rPr>
              <a:t>NAGŁÓWEK: MONTSERRAT BOLD</a:t>
            </a:r>
            <a:endParaRPr lang="pl-PL" sz="2000" b="1" dirty="0">
              <a:solidFill>
                <a:schemeClr val="bg1"/>
              </a:solidFill>
              <a:latin typeface="Montserrat" pitchFamily="2" charset="-18"/>
            </a:endParaRPr>
          </a:p>
        </p:txBody>
      </p:sp>
      <p:sp>
        <p:nvSpPr>
          <p:cNvPr id="10" name="Podtytuł 2">
            <a:extLst>
              <a:ext uri="{FF2B5EF4-FFF2-40B4-BE49-F238E27FC236}">
                <a16:creationId xmlns:a16="http://schemas.microsoft.com/office/drawing/2014/main" id="{7C1059C1-2771-F3B6-A64B-A8AA3BC40711}"/>
              </a:ext>
            </a:extLst>
          </p:cNvPr>
          <p:cNvSpPr txBox="1">
            <a:spLocks/>
          </p:cNvSpPr>
          <p:nvPr/>
        </p:nvSpPr>
        <p:spPr>
          <a:xfrm>
            <a:off x="606611" y="4353636"/>
            <a:ext cx="6108087" cy="4865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pl-PL" dirty="0">
                <a:solidFill>
                  <a:schemeClr val="bg1"/>
                </a:solidFill>
                <a:latin typeface="Montserrat" pitchFamily="2" charset="-18"/>
              </a:rPr>
              <a:t>TEKST: MONTSERRAT REGULAR</a:t>
            </a:r>
            <a:endParaRPr lang="pl-PL" sz="2000" dirty="0">
              <a:solidFill>
                <a:schemeClr val="bg1"/>
              </a:solidFill>
              <a:latin typeface="Montserrat" pitchFamily="2" charset="-18"/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D0A0A400-EF9B-AA5B-FD91-3CC478F17E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6269" y="0"/>
            <a:ext cx="1041325" cy="1411574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E732DA1B-F10B-A847-6E50-C17ABC7770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00" y="246455"/>
            <a:ext cx="3220873" cy="1318802"/>
          </a:xfrm>
          <a:prstGeom prst="rect">
            <a:avLst/>
          </a:prstGeom>
        </p:spPr>
      </p:pic>
      <p:pic>
        <p:nvPicPr>
          <p:cNvPr id="5" name="Grafika 4">
            <a:extLst>
              <a:ext uri="{FF2B5EF4-FFF2-40B4-BE49-F238E27FC236}">
                <a16:creationId xmlns:a16="http://schemas.microsoft.com/office/drawing/2014/main" id="{1A550BEA-E43E-D1D3-41DF-7D74E99FDF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86184" y="769004"/>
            <a:ext cx="1892581" cy="263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560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5711A3-FE84-01D2-F883-84EB15B11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F892A4DB-0AFE-A29C-DF03-99F40BE13716}"/>
              </a:ext>
            </a:extLst>
          </p:cNvPr>
          <p:cNvSpPr/>
          <p:nvPr/>
        </p:nvSpPr>
        <p:spPr>
          <a:xfrm>
            <a:off x="0" y="0"/>
            <a:ext cx="12192000" cy="1842448"/>
          </a:xfrm>
          <a:prstGeom prst="rect">
            <a:avLst/>
          </a:prstGeom>
          <a:solidFill>
            <a:srgbClr val="00A5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odtytuł 2">
            <a:extLst>
              <a:ext uri="{FF2B5EF4-FFF2-40B4-BE49-F238E27FC236}">
                <a16:creationId xmlns:a16="http://schemas.microsoft.com/office/drawing/2014/main" id="{1BD7BA1C-6714-2D4E-DD7A-CA2A75D6DBBC}"/>
              </a:ext>
            </a:extLst>
          </p:cNvPr>
          <p:cNvSpPr txBox="1">
            <a:spLocks/>
          </p:cNvSpPr>
          <p:nvPr/>
        </p:nvSpPr>
        <p:spPr>
          <a:xfrm>
            <a:off x="606612" y="3114090"/>
            <a:ext cx="6108087" cy="4865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pl-PL" b="1" dirty="0">
                <a:solidFill>
                  <a:srgbClr val="00A5C2"/>
                </a:solidFill>
                <a:latin typeface="Montserrat" pitchFamily="2" charset="-18"/>
              </a:rPr>
              <a:t>NAGŁÓWEK: MONTSERRAT BOLD</a:t>
            </a:r>
            <a:endParaRPr lang="pl-PL" sz="2000" b="1" dirty="0">
              <a:solidFill>
                <a:srgbClr val="00A5C2"/>
              </a:solidFill>
              <a:latin typeface="Montserrat" pitchFamily="2" charset="-18"/>
            </a:endParaRPr>
          </a:p>
        </p:txBody>
      </p:sp>
      <p:sp>
        <p:nvSpPr>
          <p:cNvPr id="4" name="Podtytuł 2">
            <a:extLst>
              <a:ext uri="{FF2B5EF4-FFF2-40B4-BE49-F238E27FC236}">
                <a16:creationId xmlns:a16="http://schemas.microsoft.com/office/drawing/2014/main" id="{A08F73FF-FBC1-8E4C-538C-52760920963A}"/>
              </a:ext>
            </a:extLst>
          </p:cNvPr>
          <p:cNvSpPr txBox="1">
            <a:spLocks/>
          </p:cNvSpPr>
          <p:nvPr/>
        </p:nvSpPr>
        <p:spPr>
          <a:xfrm>
            <a:off x="606611" y="4353636"/>
            <a:ext cx="6108087" cy="4865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pl-PL" dirty="0">
                <a:solidFill>
                  <a:srgbClr val="00A5C2"/>
                </a:solidFill>
                <a:latin typeface="Montserrat" pitchFamily="2" charset="-18"/>
              </a:rPr>
              <a:t>TEKST: MONTSERRAT REGULAR</a:t>
            </a:r>
            <a:endParaRPr lang="pl-PL" sz="2000" dirty="0">
              <a:solidFill>
                <a:srgbClr val="00A5C2"/>
              </a:solidFill>
              <a:latin typeface="Montserrat" pitchFamily="2" charset="-18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92330368-DB39-5530-F25D-36E622B5E3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6269" y="0"/>
            <a:ext cx="1041325" cy="1411574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1106CBCF-9B4C-E25F-D7B4-3BB767BDBC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00" y="246455"/>
            <a:ext cx="3220873" cy="1318802"/>
          </a:xfrm>
          <a:prstGeom prst="rect">
            <a:avLst/>
          </a:prstGeom>
        </p:spPr>
      </p:pic>
      <p:pic>
        <p:nvPicPr>
          <p:cNvPr id="8" name="Grafika 7">
            <a:extLst>
              <a:ext uri="{FF2B5EF4-FFF2-40B4-BE49-F238E27FC236}">
                <a16:creationId xmlns:a16="http://schemas.microsoft.com/office/drawing/2014/main" id="{683ABF49-A784-CFB0-0F5F-0F05B5F8C8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86184" y="769004"/>
            <a:ext cx="1892581" cy="263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262372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16</Words>
  <Application>Microsoft Office PowerPoint</Application>
  <PresentationFormat>Panoramiczny</PresentationFormat>
  <Paragraphs>4</Paragraphs>
  <Slides>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Montserrat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Tobiasz Bułynko</dc:creator>
  <cp:lastModifiedBy>Tobiasz Bułynko</cp:lastModifiedBy>
  <cp:revision>6</cp:revision>
  <dcterms:created xsi:type="dcterms:W3CDTF">2025-03-19T12:29:40Z</dcterms:created>
  <dcterms:modified xsi:type="dcterms:W3CDTF">2026-05-05T11:58:46Z</dcterms:modified>
</cp:coreProperties>
</file>